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68" r:id="rId5"/>
    <p:sldId id="269" r:id="rId6"/>
    <p:sldId id="270" r:id="rId7"/>
    <p:sldId id="271" r:id="rId8"/>
    <p:sldId id="272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74" r:id="rId19"/>
    <p:sldId id="273" r:id="rId20"/>
    <p:sldId id="275" r:id="rId2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100" d="100"/>
          <a:sy n="100" d="100"/>
        </p:scale>
        <p:origin x="-516" y="121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E8B36A-CA12-4EF3-8B22-1ECEAE01D23E}" type="datetimeFigureOut">
              <a:rPr lang="ru-RU" smtClean="0"/>
              <a:t>10.03.2014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AE9D5B0A-FF2B-476A-B8F0-9062F4B3F33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E8B36A-CA12-4EF3-8B22-1ECEAE01D23E}" type="datetimeFigureOut">
              <a:rPr lang="ru-RU" smtClean="0"/>
              <a:t>10.03.2014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9D5B0A-FF2B-476A-B8F0-9062F4B3F33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E8B36A-CA12-4EF3-8B22-1ECEAE01D23E}" type="datetimeFigureOut">
              <a:rPr lang="ru-RU" smtClean="0"/>
              <a:t>10.03.2014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9D5B0A-FF2B-476A-B8F0-9062F4B3F33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E8B36A-CA12-4EF3-8B22-1ECEAE01D23E}" type="datetimeFigureOut">
              <a:rPr lang="ru-RU" smtClean="0"/>
              <a:t>10.03.2014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AE9D5B0A-FF2B-476A-B8F0-9062F4B3F33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E8B36A-CA12-4EF3-8B22-1ECEAE01D23E}" type="datetimeFigureOut">
              <a:rPr lang="ru-RU" smtClean="0"/>
              <a:t>10.03.2014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9D5B0A-FF2B-476A-B8F0-9062F4B3F335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E8B36A-CA12-4EF3-8B22-1ECEAE01D23E}" type="datetimeFigureOut">
              <a:rPr lang="ru-RU" smtClean="0"/>
              <a:t>10.03.2014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9D5B0A-FF2B-476A-B8F0-9062F4B3F33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E8B36A-CA12-4EF3-8B22-1ECEAE01D23E}" type="datetimeFigureOut">
              <a:rPr lang="ru-RU" smtClean="0"/>
              <a:t>10.03.2014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AE9D5B0A-FF2B-476A-B8F0-9062F4B3F335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E8B36A-CA12-4EF3-8B22-1ECEAE01D23E}" type="datetimeFigureOut">
              <a:rPr lang="ru-RU" smtClean="0"/>
              <a:t>10.03.2014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9D5B0A-FF2B-476A-B8F0-9062F4B3F33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E8B36A-CA12-4EF3-8B22-1ECEAE01D23E}" type="datetimeFigureOut">
              <a:rPr lang="ru-RU" smtClean="0"/>
              <a:t>10.03.2014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9D5B0A-FF2B-476A-B8F0-9062F4B3F33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E8B36A-CA12-4EF3-8B22-1ECEAE01D23E}" type="datetimeFigureOut">
              <a:rPr lang="ru-RU" smtClean="0"/>
              <a:t>10.03.2014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9D5B0A-FF2B-476A-B8F0-9062F4B3F33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E8B36A-CA12-4EF3-8B22-1ECEAE01D23E}" type="datetimeFigureOut">
              <a:rPr lang="ru-RU" smtClean="0"/>
              <a:t>10.03.2014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9D5B0A-FF2B-476A-B8F0-9062F4B3F335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09E8B36A-CA12-4EF3-8B22-1ECEAE01D23E}" type="datetimeFigureOut">
              <a:rPr lang="ru-RU" smtClean="0"/>
              <a:t>10.03.2014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AE9D5B0A-FF2B-476A-B8F0-9062F4B3F335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Шаблон презентации &quot;Розовые тюльпаны&quot;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500034" y="357166"/>
            <a:ext cx="807249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t-RU" sz="24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Муниципаль мәктәпкәчә белем бирү учреждениесе</a:t>
            </a:r>
            <a:r>
              <a:rPr lang="ru-RU" sz="24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tt-RU" sz="24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Актаныш авылы гомуми үсеш бирүче №2 балалар бакчасы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71473" y="1285861"/>
            <a:ext cx="4643469" cy="206210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tt-RU" sz="3200" b="1" dirty="0" smtClean="0">
                <a:ln w="19050">
                  <a:solidFill>
                    <a:srgbClr val="92D050"/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Уртанчылар төркемендә математика</a:t>
            </a:r>
          </a:p>
          <a:p>
            <a:r>
              <a:rPr lang="tt-RU" sz="3200" b="1" dirty="0" smtClean="0">
                <a:ln w="19050">
                  <a:solidFill>
                    <a:srgbClr val="92D050"/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 шөгыленә дидактик уеннар</a:t>
            </a:r>
            <a:endParaRPr lang="ru-RU" sz="3200" b="1" cap="none" spc="0" dirty="0">
              <a:ln w="19050">
                <a:solidFill>
                  <a:srgbClr val="92D050"/>
                </a:solidFill>
                <a:prstDash val="solid"/>
              </a:ln>
              <a:solidFill>
                <a:schemeClr val="accent3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  <p:pic>
        <p:nvPicPr>
          <p:cNvPr id="7" name="Рисунок 6" descr="K:\ужас\DSCN3833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 flipH="1">
            <a:off x="5286380" y="1142984"/>
            <a:ext cx="3214710" cy="4572032"/>
          </a:xfrm>
          <a:prstGeom prst="ellipse">
            <a:avLst/>
          </a:prstGeom>
          <a:ln w="63500" cap="rnd">
            <a:solidFill>
              <a:schemeClr val="accent6">
                <a:lumMod val="60000"/>
                <a:lumOff val="40000"/>
              </a:schemeClr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8" name="Прямоугольник 7"/>
          <p:cNvSpPr/>
          <p:nvPr/>
        </p:nvSpPr>
        <p:spPr>
          <a:xfrm rot="10800000" flipV="1">
            <a:off x="357158" y="4299314"/>
            <a:ext cx="4398160" cy="95410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tt-RU" sz="2800" b="1" cap="all" dirty="0" smtClean="0">
                <a:ln w="9000" cmpd="sng">
                  <a:solidFill>
                    <a:srgbClr val="FF0000"/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Гайнуллина Гөлназ Рәсүл кызы</a:t>
            </a:r>
            <a:endParaRPr lang="ru-RU" sz="2800" b="1" cap="all" spc="0" dirty="0">
              <a:ln w="9000" cmpd="sng">
                <a:solidFill>
                  <a:srgbClr val="FF0000"/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материал для детского сада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7" y="285728"/>
            <a:ext cx="8286809" cy="61436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материал для детского сада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35" y="285728"/>
            <a:ext cx="8143932" cy="61436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материал для детского сада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85786" y="285728"/>
            <a:ext cx="7572428" cy="62151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материал для детского сада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57224" y="428604"/>
            <a:ext cx="7500990" cy="59293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дидактический материал для детского сада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57224" y="514350"/>
            <a:ext cx="7358114" cy="5829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материал для детского сада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42976" y="428604"/>
            <a:ext cx="7143799" cy="61436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://olgash.ucoz.ru/prevju.png"/>
          <p:cNvPicPr/>
          <p:nvPr/>
        </p:nvPicPr>
        <p:blipFill>
          <a:blip r:embed="rId2"/>
          <a:srcRect b="16868"/>
          <a:stretch>
            <a:fillRect/>
          </a:stretch>
        </p:blipFill>
        <p:spPr bwMode="auto">
          <a:xfrm>
            <a:off x="357158" y="285728"/>
            <a:ext cx="8429683" cy="61436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ОЗНАКОМЛЕНИЕ РЕБЕНКА С ГЕОМЕТРИЧЕСКИМИ ФИГУРАМИ"/>
          <p:cNvPicPr/>
          <p:nvPr/>
        </p:nvPicPr>
        <p:blipFill>
          <a:blip r:embed="rId2"/>
          <a:srcRect t="29190" b="13942"/>
          <a:stretch>
            <a:fillRect/>
          </a:stretch>
        </p:blipFill>
        <p:spPr bwMode="auto">
          <a:xfrm>
            <a:off x="357158" y="500042"/>
            <a:ext cx="8501122" cy="61436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2928926" y="571480"/>
            <a:ext cx="2428892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endParaRPr lang="ru-RU" sz="5400" b="1" cap="none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accent1">
                  <a:tint val="3000"/>
                  <a:alpha val="95000"/>
                </a:scheme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2571736" y="0"/>
            <a:ext cx="3786214" cy="714356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t-RU" sz="2800" dirty="0" smtClean="0">
                <a:solidFill>
                  <a:srgbClr val="FF0000"/>
                </a:solidFill>
              </a:rPr>
              <a:t>Геометрик фигуралар</a:t>
            </a:r>
            <a:endParaRPr lang="ru-RU" sz="28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ОЗНАКОМЛЕНИЕ РЕБЕНКА С ГЕОМЕТРИЧЕСКИМИ ФИГУРАМИ"/>
          <p:cNvPicPr/>
          <p:nvPr/>
        </p:nvPicPr>
        <p:blipFill>
          <a:blip r:embed="rId2"/>
          <a:srcRect b="38921"/>
          <a:stretch>
            <a:fillRect/>
          </a:stretch>
        </p:blipFill>
        <p:spPr bwMode="auto">
          <a:xfrm>
            <a:off x="500034" y="947737"/>
            <a:ext cx="8286807" cy="55530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ОЗНАКОМЛЕНИЕ РЕБЕНКА С ГЕОМЕТРИЧЕСКИМИ ФИГУРАМИ"/>
          <p:cNvPicPr/>
          <p:nvPr/>
        </p:nvPicPr>
        <p:blipFill>
          <a:blip r:embed="rId2"/>
          <a:srcRect b="65925"/>
          <a:stretch>
            <a:fillRect/>
          </a:stretch>
        </p:blipFill>
        <p:spPr bwMode="auto">
          <a:xfrm>
            <a:off x="214282" y="1285860"/>
            <a:ext cx="8715435" cy="46434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материал для детского сада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0"/>
            <a:ext cx="8715436" cy="67151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500034" y="214290"/>
            <a:ext cx="6643734" cy="1754326"/>
          </a:xfrm>
          <a:prstGeom prst="rect">
            <a:avLst/>
          </a:prstGeom>
          <a:solidFill>
            <a:srgbClr val="92D050"/>
          </a:solidFill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tt-RU" sz="5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Бер һәм күп</a:t>
            </a:r>
          </a:p>
          <a:p>
            <a:pPr algn="ctr"/>
            <a:endParaRPr lang="ru-RU" sz="5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ОЗНАКОМЛЕНИЕ РЕБЕНКА С ГЕОМЕТРИЧЕСКИМИ ФИГУРАМИ"/>
          <p:cNvPicPr/>
          <p:nvPr/>
        </p:nvPicPr>
        <p:blipFill>
          <a:blip r:embed="rId2"/>
          <a:srcRect t="67213" b="1405"/>
          <a:stretch>
            <a:fillRect/>
          </a:stretch>
        </p:blipFill>
        <p:spPr bwMode="auto">
          <a:xfrm>
            <a:off x="285721" y="714356"/>
            <a:ext cx="8715436" cy="542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Овал 2"/>
          <p:cNvSpPr/>
          <p:nvPr/>
        </p:nvSpPr>
        <p:spPr>
          <a:xfrm>
            <a:off x="1214414" y="142852"/>
            <a:ext cx="6143668" cy="1000108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t-RU" sz="20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Геометрик фигуралар нинди төстә?</a:t>
            </a:r>
            <a:endParaRPr lang="ru-RU" sz="2000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материал для детского сада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285728"/>
            <a:ext cx="8572560" cy="60722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2004822" y="2967335"/>
            <a:ext cx="18473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endParaRPr lang="ru-RU" sz="5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://michutka.3dn.ru/89/85.jpg"/>
          <p:cNvPicPr/>
          <p:nvPr/>
        </p:nvPicPr>
        <p:blipFill>
          <a:blip r:embed="rId2"/>
          <a:srcRect t="33694" b="1517"/>
          <a:stretch>
            <a:fillRect/>
          </a:stretch>
        </p:blipFill>
        <p:spPr bwMode="auto">
          <a:xfrm>
            <a:off x="285720" y="214290"/>
            <a:ext cx="8501121" cy="60626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://michutka.3dn.ru/89/86.jpg"/>
          <p:cNvPicPr/>
          <p:nvPr/>
        </p:nvPicPr>
        <p:blipFill>
          <a:blip r:embed="rId2"/>
          <a:srcRect b="30628"/>
          <a:stretch>
            <a:fillRect/>
          </a:stretch>
        </p:blipFill>
        <p:spPr bwMode="auto">
          <a:xfrm>
            <a:off x="1381125" y="376237"/>
            <a:ext cx="6381750" cy="6105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://michutka.3dn.ru/89/87.jpg"/>
          <p:cNvPicPr/>
          <p:nvPr/>
        </p:nvPicPr>
        <p:blipFill>
          <a:blip r:embed="rId2"/>
          <a:srcRect b="46811"/>
          <a:stretch>
            <a:fillRect/>
          </a:stretch>
        </p:blipFill>
        <p:spPr bwMode="auto">
          <a:xfrm>
            <a:off x="0" y="214290"/>
            <a:ext cx="9144000" cy="66437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http://michutka.3dn.ru/89/61.jpg"/>
          <p:cNvPicPr/>
          <p:nvPr/>
        </p:nvPicPr>
        <p:blipFill>
          <a:blip r:embed="rId2"/>
          <a:srcRect t="31114"/>
          <a:stretch>
            <a:fillRect/>
          </a:stretch>
        </p:blipFill>
        <p:spPr bwMode="auto">
          <a:xfrm>
            <a:off x="285720" y="0"/>
            <a:ext cx="8643998" cy="66437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2000233" y="2500306"/>
            <a:ext cx="5143536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tt-RU" sz="54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rgbClr val="7030A0"/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5 кә кадәр санау</a:t>
            </a:r>
            <a:endParaRPr lang="ru-RU" sz="5400" b="1" cap="none" spc="0" dirty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solidFill>
                <a:srgbClr val="7030A0"/>
              </a:solidFill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://michutka.3dn.ru/89/62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214290"/>
            <a:ext cx="8572560" cy="63579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материал для детского сада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85785" y="285728"/>
            <a:ext cx="7643867" cy="60007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59</TotalTime>
  <Words>30</Words>
  <Application>Microsoft Office PowerPoint</Application>
  <PresentationFormat>Экран (4:3)</PresentationFormat>
  <Paragraphs>8</Paragraphs>
  <Slides>20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Трек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Admin</cp:lastModifiedBy>
  <cp:revision>6</cp:revision>
  <dcterms:created xsi:type="dcterms:W3CDTF">2014-03-10T10:28:55Z</dcterms:created>
  <dcterms:modified xsi:type="dcterms:W3CDTF">2014-03-10T11:28:24Z</dcterms:modified>
</cp:coreProperties>
</file>